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26"/>
    <p:restoredTop sz="94674"/>
  </p:normalViewPr>
  <p:slideViewPr>
    <p:cSldViewPr snapToGrid="0" snapToObjects="1">
      <p:cViewPr>
        <p:scale>
          <a:sx n="114" d="100"/>
          <a:sy n="114" d="100"/>
        </p:scale>
        <p:origin x="14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3320E-34BA-6D43-9C3F-6F1C854D8B03}" type="datetimeFigureOut">
              <a:rPr lang="en-US" smtClean="0"/>
              <a:t>7/14/17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FC161-B3F5-EA48-9114-4D9BE9D74D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3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FC161-B3F5-EA48-9114-4D9BE9D74D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16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1475" y="2030137"/>
            <a:ext cx="531495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5" y="4509812"/>
            <a:ext cx="531495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10E5-36D2-264E-A811-73313D90BC9B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6CEB6-A2B4-4CDB-8126-E210FBCCC7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9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388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10E5-36D2-264E-A811-73313D90BC9B}" type="datetimeFigureOut">
              <a:rPr lang="en-US" smtClean="0"/>
              <a:t>7/14/17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8F4-458E-8540-9DA3-4E8ED8A89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8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10E5-36D2-264E-A811-73313D90BC9B}" type="datetimeFigureOut">
              <a:rPr lang="en-US" smtClean="0"/>
              <a:t>7/14/17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8F4-458E-8540-9DA3-4E8ED8A89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8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10E5-36D2-264E-A811-73313D90BC9B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18F4-458E-8540-9DA3-4E8ED8A894C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60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7/14/17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10E5-36D2-264E-A811-73313D90BC9B}" type="datetimeFigureOut">
              <a:rPr lang="en-US" smtClean="0"/>
              <a:t>7/14/17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18F4-458E-8540-9DA3-4E8ED8A89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64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90" r:id="rId3"/>
    <p:sldLayoutId id="2147483791" r:id="rId4"/>
    <p:sldLayoutId id="2147483797" r:id="rId5"/>
    <p:sldLayoutId id="2147483798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+mn-lt"/>
              </a:rPr>
              <a:t>ICT Programming</a:t>
            </a:r>
            <a:br>
              <a:rPr lang="en-US" b="1" dirty="0" smtClean="0">
                <a:latin typeface="+mn-lt"/>
              </a:rPr>
            </a:br>
            <a:r>
              <a:rPr lang="en-US" b="1" dirty="0" smtClean="0">
                <a:latin typeface="+mn-lt"/>
              </a:rPr>
              <a:t>Lesson 5:</a:t>
            </a:r>
            <a:endParaRPr lang="en-US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dirty="0" smtClean="0"/>
              <a:t>Working with Functions and Events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6637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4897" y="1690689"/>
            <a:ext cx="8274205" cy="4951142"/>
          </a:xfrm>
        </p:spPr>
        <p:txBody>
          <a:bodyPr>
            <a:noAutofit/>
          </a:bodyPr>
          <a:lstStyle/>
          <a:p>
            <a:r>
              <a:rPr lang="en-US" dirty="0"/>
              <a:t>4.3.2: Define the three main programming control structures used in structured programming: sequential, selection (decision), and iteration (loops).</a:t>
            </a:r>
          </a:p>
          <a:p>
            <a:r>
              <a:rPr lang="en-US" dirty="0"/>
              <a:t>4.4.4: Create animated objects using a high-level programming environment (e.g., Alice, </a:t>
            </a:r>
            <a:r>
              <a:rPr lang="en-US" dirty="0" err="1"/>
              <a:t>Greenfoot</a:t>
            </a:r>
            <a:r>
              <a:rPr lang="en-US" dirty="0"/>
              <a:t>) to control their behavior.</a:t>
            </a:r>
          </a:p>
          <a:p>
            <a:r>
              <a:rPr lang="en-US" dirty="0"/>
              <a:t>4.4.5: Create a simple program that uses animated objects.</a:t>
            </a:r>
          </a:p>
          <a:p>
            <a:r>
              <a:rPr lang="en-US" dirty="0"/>
              <a:t>4.4.8: Troubleshoot and debug errors in code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28649" y="3044283"/>
            <a:ext cx="2971030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47785" y="3447523"/>
            <a:ext cx="3293566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</a:t>
            </a:r>
            <a:r>
              <a:rPr lang="en-US" dirty="0"/>
              <a:t>a mini program within a program </a:t>
            </a:r>
            <a:r>
              <a:rPr lang="en-US" dirty="0" smtClean="0"/>
              <a:t>that </a:t>
            </a:r>
            <a:r>
              <a:rPr lang="en-US" dirty="0"/>
              <a:t>you can use over and over</a:t>
            </a:r>
          </a:p>
          <a:p>
            <a:r>
              <a:rPr lang="en-US" dirty="0"/>
              <a:t>Functions are named units of code that perform a task or cause an action to take place.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function is called upon or executed by its name.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programming languages contain several built-in functions that save programmers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308301"/>
            <a:ext cx="4969262" cy="26762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value that is passed to a routine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0529"/>
          <a:stretch/>
        </p:blipFill>
        <p:spPr>
          <a:xfrm>
            <a:off x="3713355" y="3153176"/>
            <a:ext cx="3155796" cy="264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23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882077"/>
            <a:ext cx="4222130" cy="1750742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A</a:t>
            </a:r>
            <a:r>
              <a:rPr lang="en-US" smtClean="0"/>
              <a:t>n </a:t>
            </a:r>
            <a:r>
              <a:rPr lang="en-US"/>
              <a:t>action that takes place while a program is running, such as clicking a mouse or pressing a key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9039" y="3512426"/>
            <a:ext cx="2705100" cy="2235200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05414" y="3233192"/>
            <a:ext cx="1217624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414" y="3233193"/>
            <a:ext cx="2716861" cy="293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166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code that is executed </a:t>
            </a:r>
            <a:r>
              <a:rPr lang="en-US" i="1" dirty="0" smtClean="0"/>
              <a:t>when</a:t>
            </a:r>
            <a:r>
              <a:rPr lang="en-US" dirty="0" smtClean="0"/>
              <a:t> the event occurs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Handler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103648" y="2676292"/>
            <a:ext cx="131333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49" y="2676292"/>
            <a:ext cx="2943374" cy="317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0874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2906</TotalTime>
  <Words>171</Words>
  <Application>Microsoft Macintosh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ICT Programming Lesson 5:</vt:lpstr>
      <vt:lpstr>Objectives</vt:lpstr>
      <vt:lpstr>Functions</vt:lpstr>
      <vt:lpstr>Argument</vt:lpstr>
      <vt:lpstr>Event</vt:lpstr>
      <vt:lpstr>Event Handler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Life</dc:title>
  <dc:creator>Jim Black</dc:creator>
  <cp:lastModifiedBy>Jim Black</cp:lastModifiedBy>
  <cp:revision>193</cp:revision>
  <dcterms:created xsi:type="dcterms:W3CDTF">2015-10-05T10:58:57Z</dcterms:created>
  <dcterms:modified xsi:type="dcterms:W3CDTF">2017-07-14T18:27:31Z</dcterms:modified>
</cp:coreProperties>
</file>